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6"/>
  </p:handoutMasterIdLst>
  <p:sldIdLst>
    <p:sldId id="272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9999"/>
    <a:srgbClr val="00CC99"/>
    <a:srgbClr val="99CC00"/>
    <a:srgbClr val="6699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3" autoAdjust="0"/>
    <p:restoredTop sz="94660"/>
  </p:normalViewPr>
  <p:slideViewPr>
    <p:cSldViewPr>
      <p:cViewPr varScale="1">
        <p:scale>
          <a:sx n="68" d="100"/>
          <a:sy n="68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C58F14-8871-4FB7-AD51-F6BFDBCBC22A}" type="slidenum">
              <a:rPr lang="sl-SI"/>
              <a:pPr/>
              <a:t>‹nº›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F7AF-1A98-407C-BD43-AADB9FCF8E41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6B4C-2607-472D-A807-3A977649D73E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85E-E43E-4B3C-A599-9628B26E5530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079B-72E3-442F-BB3F-59CF44BE5755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80D1-F3BD-4638-8F9F-8461852F1F94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A4F5-C3F3-45ED-AF47-573B2D915455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FE65-C2A9-42B7-909B-E14846C0FC69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4229-A9CD-4EEE-9E9A-B10F924B5284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733E-E179-43C6-B08E-53D68B4CC631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D4C6-EBC4-449B-A287-8500772DF3F2}" type="slidenum">
              <a:rPr lang="sl-SI" smtClean="0"/>
              <a:pPr/>
              <a:t>‹nº›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AE6520-EB01-4B75-9404-A34328159A31}" type="slidenum">
              <a:rPr lang="sl-SI" smtClean="0"/>
              <a:pPr/>
              <a:t>‹nº›</a:t>
            </a:fld>
            <a:endParaRPr lang="sl-SI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E30C36-E104-451E-85EB-C14F2A0FA073}" type="slidenum">
              <a:rPr lang="sl-SI" smtClean="0"/>
              <a:pPr/>
              <a:t>‹nº›</a:t>
            </a:fld>
            <a:endParaRPr lang="sl-SI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l"/>
            <a:r>
              <a:rPr lang="pt-PT" sz="6000" dirty="0" smtClean="0"/>
              <a:t>V</a:t>
            </a:r>
            <a:r>
              <a:rPr lang="sl-SI" sz="6000" dirty="0" smtClean="0"/>
              <a:t>oyage</a:t>
            </a:r>
            <a:r>
              <a:rPr lang="pt-PT" sz="6000" dirty="0" smtClean="0"/>
              <a:t>r</a:t>
            </a:r>
            <a:r>
              <a:rPr lang="sl-SI" sz="6000" dirty="0" smtClean="0"/>
              <a:t> </a:t>
            </a:r>
            <a:r>
              <a:rPr lang="sl-SI" sz="6000" dirty="0" smtClean="0">
                <a:solidFill>
                  <a:srgbClr val="FF0000"/>
                </a:solidFill>
              </a:rPr>
              <a:t>en, </a:t>
            </a:r>
            <a:r>
              <a:rPr lang="en-US" sz="6000" dirty="0" smtClean="0">
                <a:solidFill>
                  <a:srgbClr val="FF0000"/>
                </a:solidFill>
                <a:cs typeface="Arial" charset="0"/>
              </a:rPr>
              <a:t>à</a:t>
            </a:r>
            <a:r>
              <a:rPr lang="sl-SI" sz="6000" dirty="0" smtClean="0">
                <a:cs typeface="Arial" charset="0"/>
              </a:rPr>
              <a:t>…?</a:t>
            </a:r>
            <a:endParaRPr lang="pt-PT" dirty="0"/>
          </a:p>
        </p:txBody>
      </p:sp>
      <p:pic>
        <p:nvPicPr>
          <p:cNvPr id="4" name="Picture 12" descr="http://www.astuce-voyage.com/wp-content/uploads/2012/11/moyen-transport-voy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437564"/>
            <a:ext cx="4786314" cy="4420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gual 11"/>
          <p:cNvSpPr/>
          <p:nvPr/>
        </p:nvSpPr>
        <p:spPr>
          <a:xfrm flipV="1">
            <a:off x="2928926" y="3646703"/>
            <a:ext cx="432048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1" name="Igual 10"/>
          <p:cNvSpPr/>
          <p:nvPr/>
        </p:nvSpPr>
        <p:spPr>
          <a:xfrm flipV="1">
            <a:off x="2928926" y="2643151"/>
            <a:ext cx="432048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00298" y="2500306"/>
            <a:ext cx="8572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err="1" smtClean="0">
                <a:solidFill>
                  <a:srgbClr val="FF0000"/>
                </a:solidFill>
              </a:rPr>
              <a:t>En</a:t>
            </a:r>
            <a:endParaRPr lang="pt-PT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71736" y="3503827"/>
            <a:ext cx="78581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rgbClr val="FF0000"/>
                </a:solidFill>
              </a:rPr>
              <a:t>À</a:t>
            </a:r>
            <a:endParaRPr lang="pt-PT" sz="28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357166"/>
            <a:ext cx="8229600" cy="85725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prépositions </a:t>
            </a:r>
            <a:r>
              <a:rPr kumimoji="0" lang="pt-PT" sz="5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</a:t>
            </a:r>
            <a:r>
              <a:rPr kumimoji="0" lang="pt-PT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et </a:t>
            </a:r>
            <a:r>
              <a:rPr kumimoji="0" lang="pt-PT" sz="5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à</a:t>
            </a:r>
            <a:endParaRPr kumimoji="0" lang="pt-PT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071934" y="2551979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err="1" smtClean="0"/>
              <a:t>Dans</a:t>
            </a:r>
            <a:r>
              <a:rPr lang="pt-PT" sz="3200" dirty="0" smtClean="0"/>
              <a:t> (dentro)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071934" y="3552111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err="1" smtClean="0"/>
              <a:t>Sur</a:t>
            </a:r>
            <a:r>
              <a:rPr lang="pt-PT" sz="3200" dirty="0" smtClean="0"/>
              <a:t>  (sobre)</a:t>
            </a:r>
            <a:endParaRPr lang="pt-PT" sz="32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48844E-6 L 0.07726 -0.0009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45051E-6 L 0.07726 -0.0002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r>
              <a:rPr lang="pt-PT" dirty="0" err="1" smtClean="0"/>
              <a:t>Les</a:t>
            </a:r>
            <a:r>
              <a:rPr lang="pt-PT" dirty="0" smtClean="0"/>
              <a:t> </a:t>
            </a:r>
            <a:r>
              <a:rPr lang="pt-PT" dirty="0" err="1" smtClean="0"/>
              <a:t>prépositions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et</a:t>
            </a:r>
            <a:r>
              <a:rPr lang="pt-PT" dirty="0" smtClean="0"/>
              <a:t> </a:t>
            </a:r>
            <a:r>
              <a:rPr lang="pt-PT" b="1" dirty="0" smtClean="0">
                <a:solidFill>
                  <a:srgbClr val="FF0000"/>
                </a:solidFill>
              </a:rPr>
              <a:t>à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319218" y="2643182"/>
            <a:ext cx="2895592" cy="2714644"/>
          </a:xfrm>
        </p:spPr>
        <p:txBody>
          <a:bodyPr>
            <a:normAutofit lnSpcReduction="10000"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à/</a:t>
            </a:r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vélo</a:t>
            </a:r>
            <a:endParaRPr lang="pt-PT" b="1" dirty="0" smtClean="0">
              <a:solidFill>
                <a:srgbClr val="0070C0"/>
              </a:solidFill>
            </a:endParaRPr>
          </a:p>
          <a:p>
            <a:r>
              <a:rPr lang="pt-PT" b="1" dirty="0" smtClean="0">
                <a:solidFill>
                  <a:srgbClr val="FF0000"/>
                </a:solidFill>
              </a:rPr>
              <a:t>à/</a:t>
            </a:r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chemeClr val="accent1"/>
                </a:solidFill>
              </a:rPr>
              <a:t>bicyclette</a:t>
            </a:r>
            <a:endParaRPr lang="pt-PT" b="1" dirty="0" smtClean="0">
              <a:solidFill>
                <a:schemeClr val="accent1"/>
              </a:solidFill>
            </a:endParaRPr>
          </a:p>
          <a:p>
            <a:r>
              <a:rPr lang="pt-PT" b="1" dirty="0" smtClean="0">
                <a:solidFill>
                  <a:srgbClr val="FF0000"/>
                </a:solidFill>
              </a:rPr>
              <a:t>à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pied</a:t>
            </a:r>
            <a:endParaRPr lang="pt-PT" b="1" dirty="0" smtClean="0">
              <a:solidFill>
                <a:srgbClr val="0070C0"/>
              </a:solidFill>
            </a:endParaRPr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rollers</a:t>
            </a:r>
            <a:endParaRPr lang="pt-PT" b="1" dirty="0" smtClean="0">
              <a:solidFill>
                <a:srgbClr val="0070C0"/>
              </a:solidFill>
            </a:endParaRPr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b="1" dirty="0" smtClean="0">
                <a:solidFill>
                  <a:srgbClr val="FF0000"/>
                </a:solidFill>
              </a:rPr>
              <a:t>/à</a:t>
            </a:r>
            <a:r>
              <a:rPr lang="pt-PT" b="1" dirty="0" smtClean="0">
                <a:solidFill>
                  <a:srgbClr val="0070C0"/>
                </a:solidFill>
              </a:rPr>
              <a:t>  patins </a:t>
            </a:r>
            <a:endParaRPr lang="pt-PT" dirty="0" smtClean="0">
              <a:solidFill>
                <a:srgbClr val="0070C0"/>
              </a:solidFill>
            </a:endParaRPr>
          </a:p>
          <a:p>
            <a:r>
              <a:rPr lang="pt-PT" b="1" dirty="0" err="1" smtClean="0">
                <a:solidFill>
                  <a:srgbClr val="FF66FF"/>
                </a:solidFill>
              </a:rPr>
              <a:t>en</a:t>
            </a:r>
            <a:r>
              <a:rPr lang="pt-PT" b="1" dirty="0" smtClean="0">
                <a:solidFill>
                  <a:srgbClr val="FF66FF"/>
                </a:solidFill>
              </a:rPr>
              <a:t> tandem </a:t>
            </a:r>
            <a:endParaRPr lang="pt-PT" dirty="0" smtClean="0">
              <a:solidFill>
                <a:srgbClr val="FF66FF"/>
              </a:solidFill>
            </a:endParaRPr>
          </a:p>
          <a:p>
            <a:endParaRPr lang="pt-PT" b="1" dirty="0" smtClean="0">
              <a:solidFill>
                <a:srgbClr val="0070C0"/>
              </a:solidFill>
            </a:endParaRPr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891118" y="2643182"/>
            <a:ext cx="2895592" cy="2714644"/>
          </a:xfrm>
        </p:spPr>
        <p:txBody>
          <a:bodyPr>
            <a:normAutofit lnSpcReduction="10000"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à/</a:t>
            </a:r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b="1" dirty="0" smtClean="0">
                <a:solidFill>
                  <a:srgbClr val="0070C0"/>
                </a:solidFill>
              </a:rPr>
              <a:t>scooter</a:t>
            </a:r>
          </a:p>
          <a:p>
            <a:r>
              <a:rPr lang="pt-PT" b="1" dirty="0" smtClean="0">
                <a:solidFill>
                  <a:srgbClr val="FF0000"/>
                </a:solidFill>
              </a:rPr>
              <a:t>à/</a:t>
            </a:r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b="1" dirty="0" smtClean="0">
                <a:solidFill>
                  <a:srgbClr val="0070C0"/>
                </a:solidFill>
              </a:rPr>
              <a:t>moto</a:t>
            </a:r>
          </a:p>
          <a:p>
            <a:r>
              <a:rPr lang="pt-PT" b="1" dirty="0" smtClean="0">
                <a:solidFill>
                  <a:srgbClr val="FF0000"/>
                </a:solidFill>
              </a:rPr>
              <a:t>à</a:t>
            </a:r>
            <a:r>
              <a:rPr lang="pt-PT" dirty="0" smtClean="0"/>
              <a:t> </a:t>
            </a:r>
            <a:r>
              <a:rPr lang="pt-PT" b="1" dirty="0" err="1" smtClean="0">
                <a:solidFill>
                  <a:srgbClr val="0070C0"/>
                </a:solidFill>
              </a:rPr>
              <a:t>tricycle</a:t>
            </a:r>
            <a:r>
              <a:rPr lang="pt-PT" dirty="0" smtClean="0"/>
              <a:t> </a:t>
            </a:r>
          </a:p>
          <a:p>
            <a:r>
              <a:rPr lang="pt-PT" b="1" dirty="0" smtClean="0">
                <a:solidFill>
                  <a:srgbClr val="FF0000"/>
                </a:solidFill>
              </a:rPr>
              <a:t>à </a:t>
            </a:r>
            <a:r>
              <a:rPr lang="pt-PT" b="1" dirty="0" smtClean="0">
                <a:solidFill>
                  <a:schemeClr val="accent1"/>
                </a:solidFill>
              </a:rPr>
              <a:t>trottinette</a:t>
            </a:r>
          </a:p>
          <a:p>
            <a:r>
              <a:rPr lang="pt-PT" b="1" dirty="0" smtClean="0">
                <a:solidFill>
                  <a:srgbClr val="FF0000"/>
                </a:solidFill>
              </a:rPr>
              <a:t>à </a:t>
            </a:r>
            <a:r>
              <a:rPr lang="pt-PT" b="1" dirty="0" err="1" smtClean="0">
                <a:solidFill>
                  <a:srgbClr val="0070C0"/>
                </a:solidFill>
              </a:rPr>
              <a:t>cheval</a:t>
            </a:r>
            <a:endParaRPr lang="pt-PT" b="1" dirty="0" smtClean="0">
              <a:solidFill>
                <a:srgbClr val="0070C0"/>
              </a:solidFill>
            </a:endParaRPr>
          </a:p>
          <a:p>
            <a:r>
              <a:rPr lang="pt-PT" b="1" dirty="0" smtClean="0">
                <a:solidFill>
                  <a:srgbClr val="FF0000"/>
                </a:solidFill>
              </a:rPr>
              <a:t>à</a:t>
            </a:r>
            <a:r>
              <a:rPr lang="pt-PT" b="1" dirty="0" smtClean="0">
                <a:solidFill>
                  <a:schemeClr val="accent1"/>
                </a:solidFill>
              </a:rPr>
              <a:t> </a:t>
            </a:r>
            <a:r>
              <a:rPr lang="pt-PT" b="1" dirty="0" err="1" smtClean="0">
                <a:solidFill>
                  <a:schemeClr val="accent1"/>
                </a:solidFill>
              </a:rPr>
              <a:t>chameau</a:t>
            </a:r>
            <a:endParaRPr lang="pt-PT" b="1" dirty="0" smtClean="0">
              <a:solidFill>
                <a:schemeClr val="accent1"/>
              </a:solidFill>
            </a:endParaRPr>
          </a:p>
          <a:p>
            <a:endParaRPr lang="pt-PT" dirty="0" smtClean="0"/>
          </a:p>
        </p:txBody>
      </p:sp>
      <p:sp>
        <p:nvSpPr>
          <p:cNvPr id="5" name="Rectângulo 4"/>
          <p:cNvSpPr/>
          <p:nvPr/>
        </p:nvSpPr>
        <p:spPr>
          <a:xfrm>
            <a:off x="1928794" y="1857364"/>
            <a:ext cx="4572000" cy="646331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 algn="ctr"/>
            <a:r>
              <a:rPr lang="pt-PT" sz="3600" dirty="0" err="1" smtClean="0"/>
              <a:t>Je</a:t>
            </a:r>
            <a:r>
              <a:rPr lang="pt-PT" sz="3600" dirty="0" smtClean="0"/>
              <a:t> </a:t>
            </a:r>
            <a:r>
              <a:rPr lang="pt-PT" sz="3600" dirty="0" err="1" smtClean="0"/>
              <a:t>voyage</a:t>
            </a:r>
            <a:r>
              <a:rPr lang="pt-PT" sz="3600" dirty="0" smtClean="0"/>
              <a:t>…</a:t>
            </a:r>
            <a:endParaRPr lang="pt-PT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928662" y="2494622"/>
            <a:ext cx="3643338" cy="3649022"/>
          </a:xfrm>
        </p:spPr>
        <p:txBody>
          <a:bodyPr>
            <a:normAutofit lnSpcReduction="10000"/>
          </a:bodyPr>
          <a:lstStyle/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 </a:t>
            </a:r>
            <a:r>
              <a:rPr lang="pt-PT" dirty="0" err="1" smtClean="0"/>
              <a:t>train</a:t>
            </a:r>
            <a:endParaRPr lang="pt-PT" b="1" dirty="0" smtClean="0"/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b="1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/>
              <a:t>bateau</a:t>
            </a:r>
            <a:endParaRPr lang="pt-PT" dirty="0" smtClean="0"/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bus</a:t>
            </a:r>
            <a:endParaRPr lang="pt-PT" b="1" dirty="0" smtClean="0">
              <a:solidFill>
                <a:srgbClr val="FF0000"/>
              </a:solidFill>
            </a:endParaRPr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autocar</a:t>
            </a:r>
            <a:endParaRPr lang="pt-PT" dirty="0" smtClean="0"/>
          </a:p>
          <a:p>
            <a:r>
              <a:rPr lang="pt-PT" sz="2400" b="1" dirty="0" err="1" smtClean="0">
                <a:solidFill>
                  <a:srgbClr val="FF0000"/>
                </a:solidFill>
              </a:rPr>
              <a:t>En</a:t>
            </a:r>
            <a:r>
              <a:rPr lang="pt-PT" sz="2400" b="1" dirty="0" smtClean="0">
                <a:solidFill>
                  <a:srgbClr val="FF0000"/>
                </a:solidFill>
              </a:rPr>
              <a:t> </a:t>
            </a:r>
            <a:r>
              <a:rPr lang="pt-PT" sz="2400" dirty="0" err="1" smtClean="0"/>
              <a:t>tramway</a:t>
            </a:r>
            <a:endParaRPr lang="pt-PT" sz="2400" dirty="0" smtClean="0"/>
          </a:p>
          <a:p>
            <a:r>
              <a:rPr lang="pt-PT" sz="2400" b="1" dirty="0" err="1" smtClean="0">
                <a:solidFill>
                  <a:srgbClr val="FF0000"/>
                </a:solidFill>
              </a:rPr>
              <a:t>En</a:t>
            </a:r>
            <a:r>
              <a:rPr lang="pt-PT" sz="2400" b="1" dirty="0" smtClean="0">
                <a:solidFill>
                  <a:srgbClr val="FF0000"/>
                </a:solidFill>
              </a:rPr>
              <a:t> </a:t>
            </a:r>
            <a:r>
              <a:rPr lang="pt-PT" sz="2400" dirty="0" err="1" smtClean="0"/>
              <a:t>avion</a:t>
            </a:r>
            <a:endParaRPr lang="pt-PT" sz="2400" dirty="0" smtClean="0"/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caravane</a:t>
            </a:r>
            <a:endParaRPr lang="pt-PT" dirty="0" smtClean="0"/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 4x4 = </a:t>
            </a:r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jeep</a:t>
            </a:r>
          </a:p>
          <a:p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62472" y="2494622"/>
            <a:ext cx="3643338" cy="3649022"/>
          </a:xfrm>
        </p:spPr>
        <p:txBody>
          <a:bodyPr>
            <a:normAutofit lnSpcReduction="10000"/>
          </a:bodyPr>
          <a:lstStyle/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voiture</a:t>
            </a:r>
            <a:endParaRPr lang="pt-PT" dirty="0" smtClean="0"/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hélicoptère</a:t>
            </a:r>
            <a:endParaRPr lang="pt-PT" dirty="0" smtClean="0"/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paquebot</a:t>
            </a:r>
            <a:endParaRPr lang="pt-PT" dirty="0" smtClean="0"/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camion</a:t>
            </a:r>
            <a:r>
              <a:rPr lang="pt-PT" dirty="0" smtClean="0"/>
              <a:t>  </a:t>
            </a:r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camionnette</a:t>
            </a:r>
            <a:r>
              <a:rPr lang="pt-PT" dirty="0" smtClean="0"/>
              <a:t> </a:t>
            </a:r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ambulance</a:t>
            </a:r>
            <a:r>
              <a:rPr lang="pt-PT" dirty="0" smtClean="0"/>
              <a:t> </a:t>
            </a:r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monospace</a:t>
            </a:r>
            <a:endParaRPr lang="pt-PT" dirty="0" smtClean="0"/>
          </a:p>
          <a:p>
            <a:r>
              <a:rPr lang="pt-PT" b="1" dirty="0" err="1" smtClean="0">
                <a:solidFill>
                  <a:srgbClr val="FF0000"/>
                </a:solidFill>
              </a:rPr>
              <a:t>En</a:t>
            </a:r>
            <a:r>
              <a:rPr lang="pt-PT" dirty="0" smtClean="0"/>
              <a:t> </a:t>
            </a:r>
            <a:r>
              <a:rPr lang="pt-PT" dirty="0" err="1" smtClean="0"/>
              <a:t>métro</a:t>
            </a:r>
            <a:endParaRPr lang="pt-PT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357166"/>
            <a:ext cx="8229600" cy="8572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prépositions </a:t>
            </a:r>
            <a:r>
              <a:rPr kumimoji="0" lang="pt-PT" sz="5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</a:t>
            </a:r>
            <a:r>
              <a:rPr kumimoji="0" lang="pt-PT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et </a:t>
            </a:r>
            <a:r>
              <a:rPr kumimoji="0" lang="pt-PT" sz="5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à</a:t>
            </a:r>
            <a:endParaRPr kumimoji="0" lang="pt-PT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1928794" y="1500174"/>
            <a:ext cx="4572000" cy="646331"/>
          </a:xfrm>
          <a:prstGeom prst="rect">
            <a:avLst/>
          </a:prstGeom>
        </p:spPr>
        <p:txBody>
          <a:bodyPr anchor="ctr" anchorCtr="0">
            <a:spAutoFit/>
          </a:bodyPr>
          <a:lstStyle/>
          <a:p>
            <a:pPr algn="ctr"/>
            <a:r>
              <a:rPr lang="pt-PT" sz="3600" dirty="0" err="1" smtClean="0"/>
              <a:t>Je</a:t>
            </a:r>
            <a:r>
              <a:rPr lang="pt-PT" sz="3600" dirty="0" smtClean="0"/>
              <a:t> </a:t>
            </a:r>
            <a:r>
              <a:rPr lang="pt-PT" sz="3600" dirty="0" err="1" smtClean="0"/>
              <a:t>voyage</a:t>
            </a:r>
            <a:r>
              <a:rPr lang="pt-PT" sz="3600" dirty="0" smtClean="0"/>
              <a:t>…</a:t>
            </a:r>
            <a:endParaRPr lang="pt-PT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1948</TotalTime>
  <Words>97</Words>
  <Application>Microsoft Office PowerPoint</Application>
  <PresentationFormat>Apresentação no Ecrã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Fluxo</vt:lpstr>
      <vt:lpstr>Voyager en, à…?</vt:lpstr>
      <vt:lpstr>Diapositivo 2</vt:lpstr>
      <vt:lpstr>Les prépositions en et à</vt:lpstr>
      <vt:lpstr>Diapositivo 4</vt:lpstr>
    </vt:vector>
  </TitlesOfParts>
  <Company>JB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chanson en cours de FLE</dc:title>
  <dc:creator>Jezerka</dc:creator>
  <cp:lastModifiedBy>Lurdes</cp:lastModifiedBy>
  <cp:revision>53</cp:revision>
  <dcterms:created xsi:type="dcterms:W3CDTF">2009-10-19T20:33:12Z</dcterms:created>
  <dcterms:modified xsi:type="dcterms:W3CDTF">2016-01-20T21:07:04Z</dcterms:modified>
</cp:coreProperties>
</file>